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16256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608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76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519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60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913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090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88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90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94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072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49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1F1E7-526B-44E7-A959-B68E009E376E}" type="datetimeFigureOut">
              <a:rPr lang="th-TH" smtClean="0"/>
              <a:t>01/02/60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0468-346B-4A65-BFC0-0A2284BB0A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84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0"/>
            <a:ext cx="11492807" cy="16256000"/>
          </a:xfrm>
          <a:prstGeom prst="rect">
            <a:avLst/>
          </a:prstGeom>
        </p:spPr>
      </p:pic>
      <p:cxnSp>
        <p:nvCxnSpPr>
          <p:cNvPr id="6" name="ลูกศรเชื่อมต่อแบบตรง 5"/>
          <p:cNvCxnSpPr/>
          <p:nvPr/>
        </p:nvCxnSpPr>
        <p:spPr>
          <a:xfrm flipH="1">
            <a:off x="7888224" y="9674352"/>
            <a:ext cx="213360" cy="128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ลูกศรเชื่อมต่อแบบตรง 7"/>
          <p:cNvCxnSpPr/>
          <p:nvPr/>
        </p:nvCxnSpPr>
        <p:spPr>
          <a:xfrm flipH="1" flipV="1">
            <a:off x="8534400" y="9683496"/>
            <a:ext cx="249936" cy="64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 flipH="1">
            <a:off x="6864096" y="10125456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 flipH="1">
            <a:off x="6864096" y="9579864"/>
            <a:ext cx="134112" cy="188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 flipH="1" flipV="1">
            <a:off x="9284208" y="8455152"/>
            <a:ext cx="195072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H="1" flipV="1">
            <a:off x="9156192" y="7400544"/>
            <a:ext cx="42672" cy="237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จังหวัดกระบี่</a:t>
            </a:r>
            <a:endParaRPr lang="th-TH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8" name="ลูกศรเชื่อมต่อแบบตรง 17"/>
          <p:cNvCxnSpPr/>
          <p:nvPr/>
        </p:nvCxnSpPr>
        <p:spPr>
          <a:xfrm flipH="1" flipV="1">
            <a:off x="9360408" y="6394704"/>
            <a:ext cx="42672" cy="237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 flipV="1">
            <a:off x="8973312" y="5122164"/>
            <a:ext cx="42672" cy="237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flipV="1">
            <a:off x="8673084" y="4053840"/>
            <a:ext cx="103632" cy="2506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3" cy="16255993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153399" y="700131"/>
            <a:ext cx="306462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หวัดภูเก็ต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260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2" cy="16255993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153399" y="700131"/>
            <a:ext cx="306462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หวัดยะลา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4" name="ลูกศรเชื่อมต่อแบบตรง 7"/>
          <p:cNvCxnSpPr/>
          <p:nvPr/>
        </p:nvCxnSpPr>
        <p:spPr>
          <a:xfrm flipV="1">
            <a:off x="5270500" y="12661900"/>
            <a:ext cx="11714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ลูกศรเชื่อมต่อแบบตรง 7"/>
          <p:cNvCxnSpPr/>
          <p:nvPr/>
        </p:nvCxnSpPr>
        <p:spPr>
          <a:xfrm flipV="1">
            <a:off x="5664200" y="12293600"/>
            <a:ext cx="11714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7"/>
          <p:cNvCxnSpPr/>
          <p:nvPr/>
        </p:nvCxnSpPr>
        <p:spPr>
          <a:xfrm flipH="1" flipV="1">
            <a:off x="5781340" y="11671300"/>
            <a:ext cx="65590" cy="241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7"/>
          <p:cNvCxnSpPr/>
          <p:nvPr/>
        </p:nvCxnSpPr>
        <p:spPr>
          <a:xfrm flipV="1">
            <a:off x="5696995" y="11131550"/>
            <a:ext cx="51550" cy="241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7"/>
          <p:cNvCxnSpPr/>
          <p:nvPr/>
        </p:nvCxnSpPr>
        <p:spPr>
          <a:xfrm flipV="1">
            <a:off x="5788360" y="10560050"/>
            <a:ext cx="51550" cy="241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7"/>
          <p:cNvCxnSpPr/>
          <p:nvPr/>
        </p:nvCxnSpPr>
        <p:spPr>
          <a:xfrm flipV="1">
            <a:off x="5940760" y="10191750"/>
            <a:ext cx="51550" cy="241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7"/>
          <p:cNvCxnSpPr/>
          <p:nvPr/>
        </p:nvCxnSpPr>
        <p:spPr>
          <a:xfrm flipV="1">
            <a:off x="5884280" y="9772650"/>
            <a:ext cx="51550" cy="241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7"/>
          <p:cNvCxnSpPr/>
          <p:nvPr/>
        </p:nvCxnSpPr>
        <p:spPr>
          <a:xfrm flipV="1">
            <a:off x="6218070" y="9163050"/>
            <a:ext cx="149560" cy="15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7"/>
          <p:cNvCxnSpPr/>
          <p:nvPr/>
        </p:nvCxnSpPr>
        <p:spPr>
          <a:xfrm flipV="1">
            <a:off x="6472070" y="8940800"/>
            <a:ext cx="149560" cy="15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7"/>
          <p:cNvCxnSpPr/>
          <p:nvPr/>
        </p:nvCxnSpPr>
        <p:spPr>
          <a:xfrm flipH="1" flipV="1">
            <a:off x="6621630" y="8369300"/>
            <a:ext cx="136190" cy="203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7"/>
          <p:cNvCxnSpPr/>
          <p:nvPr/>
        </p:nvCxnSpPr>
        <p:spPr>
          <a:xfrm flipV="1">
            <a:off x="6720765" y="7327900"/>
            <a:ext cx="7411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7"/>
          <p:cNvCxnSpPr/>
          <p:nvPr/>
        </p:nvCxnSpPr>
        <p:spPr>
          <a:xfrm flipV="1">
            <a:off x="6757820" y="6286500"/>
            <a:ext cx="7411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7"/>
          <p:cNvCxnSpPr/>
          <p:nvPr/>
        </p:nvCxnSpPr>
        <p:spPr>
          <a:xfrm flipV="1">
            <a:off x="6794875" y="5765800"/>
            <a:ext cx="7411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7"/>
          <p:cNvCxnSpPr/>
          <p:nvPr/>
        </p:nvCxnSpPr>
        <p:spPr>
          <a:xfrm flipH="1" flipV="1">
            <a:off x="6472070" y="4673600"/>
            <a:ext cx="74780" cy="203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7"/>
          <p:cNvCxnSpPr/>
          <p:nvPr/>
        </p:nvCxnSpPr>
        <p:spPr>
          <a:xfrm flipH="1" flipV="1">
            <a:off x="6218070" y="4200526"/>
            <a:ext cx="74780" cy="203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7"/>
          <p:cNvCxnSpPr/>
          <p:nvPr/>
        </p:nvCxnSpPr>
        <p:spPr>
          <a:xfrm flipV="1">
            <a:off x="6292850" y="3479800"/>
            <a:ext cx="179220" cy="1905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7"/>
          <p:cNvCxnSpPr/>
          <p:nvPr/>
        </p:nvCxnSpPr>
        <p:spPr>
          <a:xfrm flipH="1" flipV="1">
            <a:off x="6621630" y="812800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7"/>
          <p:cNvCxnSpPr/>
          <p:nvPr/>
        </p:nvCxnSpPr>
        <p:spPr>
          <a:xfrm flipH="1" flipV="1">
            <a:off x="6770895" y="1358945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7"/>
          <p:cNvCxnSpPr/>
          <p:nvPr/>
        </p:nvCxnSpPr>
        <p:spPr>
          <a:xfrm flipH="1" flipV="1">
            <a:off x="6847603" y="2583499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7"/>
          <p:cNvCxnSpPr/>
          <p:nvPr/>
        </p:nvCxnSpPr>
        <p:spPr>
          <a:xfrm flipH="1" flipV="1">
            <a:off x="6873432" y="2070145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7"/>
          <p:cNvCxnSpPr/>
          <p:nvPr/>
        </p:nvCxnSpPr>
        <p:spPr>
          <a:xfrm flipH="1" flipV="1">
            <a:off x="10643089" y="8878296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7"/>
          <p:cNvCxnSpPr/>
          <p:nvPr/>
        </p:nvCxnSpPr>
        <p:spPr>
          <a:xfrm flipH="1" flipV="1">
            <a:off x="9939147" y="8350339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7"/>
          <p:cNvCxnSpPr/>
          <p:nvPr/>
        </p:nvCxnSpPr>
        <p:spPr>
          <a:xfrm flipH="1" flipV="1">
            <a:off x="9887489" y="7556500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7"/>
          <p:cNvCxnSpPr/>
          <p:nvPr/>
        </p:nvCxnSpPr>
        <p:spPr>
          <a:xfrm flipH="1" flipV="1">
            <a:off x="9444804" y="6678385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7"/>
          <p:cNvCxnSpPr/>
          <p:nvPr/>
        </p:nvCxnSpPr>
        <p:spPr>
          <a:xfrm flipH="1" flipV="1">
            <a:off x="9294791" y="5773146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7"/>
          <p:cNvCxnSpPr/>
          <p:nvPr/>
        </p:nvCxnSpPr>
        <p:spPr>
          <a:xfrm flipH="1" flipV="1">
            <a:off x="9239137" y="5063307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7"/>
          <p:cNvCxnSpPr/>
          <p:nvPr/>
        </p:nvCxnSpPr>
        <p:spPr>
          <a:xfrm flipH="1" flipV="1">
            <a:off x="9072222" y="3963351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7"/>
          <p:cNvCxnSpPr/>
          <p:nvPr/>
        </p:nvCxnSpPr>
        <p:spPr>
          <a:xfrm flipH="1" flipV="1">
            <a:off x="9295647" y="2800893"/>
            <a:ext cx="51658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7"/>
          <p:cNvCxnSpPr/>
          <p:nvPr/>
        </p:nvCxnSpPr>
        <p:spPr>
          <a:xfrm flipV="1">
            <a:off x="9990805" y="2538030"/>
            <a:ext cx="279707" cy="156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7"/>
          <p:cNvCxnSpPr/>
          <p:nvPr/>
        </p:nvCxnSpPr>
        <p:spPr>
          <a:xfrm flipV="1">
            <a:off x="10308465" y="1743451"/>
            <a:ext cx="110512" cy="274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7"/>
          <p:cNvCxnSpPr/>
          <p:nvPr/>
        </p:nvCxnSpPr>
        <p:spPr>
          <a:xfrm flipV="1">
            <a:off x="2612571" y="6293846"/>
            <a:ext cx="18632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7"/>
          <p:cNvCxnSpPr/>
          <p:nvPr/>
        </p:nvCxnSpPr>
        <p:spPr>
          <a:xfrm flipV="1">
            <a:off x="2631203" y="5173934"/>
            <a:ext cx="18632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7"/>
          <p:cNvCxnSpPr/>
          <p:nvPr/>
        </p:nvCxnSpPr>
        <p:spPr>
          <a:xfrm flipV="1">
            <a:off x="2649835" y="4742045"/>
            <a:ext cx="18632" cy="221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7"/>
          <p:cNvCxnSpPr/>
          <p:nvPr/>
        </p:nvCxnSpPr>
        <p:spPr>
          <a:xfrm flipV="1">
            <a:off x="3149600" y="4302126"/>
            <a:ext cx="141504" cy="211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7"/>
          <p:cNvCxnSpPr/>
          <p:nvPr/>
        </p:nvCxnSpPr>
        <p:spPr>
          <a:xfrm flipH="1" flipV="1">
            <a:off x="3149600" y="3575050"/>
            <a:ext cx="46706" cy="267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7"/>
          <p:cNvCxnSpPr/>
          <p:nvPr/>
        </p:nvCxnSpPr>
        <p:spPr>
          <a:xfrm flipH="1" flipV="1">
            <a:off x="3267751" y="2864119"/>
            <a:ext cx="46706" cy="267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7"/>
          <p:cNvCxnSpPr/>
          <p:nvPr/>
        </p:nvCxnSpPr>
        <p:spPr>
          <a:xfrm flipH="1" flipV="1">
            <a:off x="3102894" y="2291399"/>
            <a:ext cx="46706" cy="267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7"/>
          <p:cNvCxnSpPr/>
          <p:nvPr/>
        </p:nvCxnSpPr>
        <p:spPr>
          <a:xfrm flipH="1" flipV="1">
            <a:off x="3216713" y="1559801"/>
            <a:ext cx="46706" cy="267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7"/>
          <p:cNvCxnSpPr/>
          <p:nvPr/>
        </p:nvCxnSpPr>
        <p:spPr>
          <a:xfrm flipV="1">
            <a:off x="3022135" y="795431"/>
            <a:ext cx="80759" cy="289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4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3"/>
            <a:ext cx="11492802" cy="16255991"/>
          </a:xfrm>
          <a:prstGeom prst="rect">
            <a:avLst/>
          </a:prstGeom>
        </p:spPr>
      </p:pic>
      <p:cxnSp>
        <p:nvCxnSpPr>
          <p:cNvPr id="7" name="ลูกศรเชื่อมต่อแบบตรง 7"/>
          <p:cNvCxnSpPr/>
          <p:nvPr/>
        </p:nvCxnSpPr>
        <p:spPr>
          <a:xfrm flipH="1" flipV="1">
            <a:off x="6604001" y="12366171"/>
            <a:ext cx="215386" cy="54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7"/>
          <p:cNvCxnSpPr/>
          <p:nvPr/>
        </p:nvCxnSpPr>
        <p:spPr>
          <a:xfrm flipH="1" flipV="1">
            <a:off x="5992310" y="12184742"/>
            <a:ext cx="215386" cy="54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7"/>
          <p:cNvCxnSpPr/>
          <p:nvPr/>
        </p:nvCxnSpPr>
        <p:spPr>
          <a:xfrm flipH="1" flipV="1">
            <a:off x="5172253" y="12420600"/>
            <a:ext cx="215386" cy="54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7"/>
          <p:cNvCxnSpPr/>
          <p:nvPr/>
        </p:nvCxnSpPr>
        <p:spPr>
          <a:xfrm flipH="1" flipV="1">
            <a:off x="4456379" y="12366171"/>
            <a:ext cx="215386" cy="54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7"/>
          <p:cNvCxnSpPr/>
          <p:nvPr/>
        </p:nvCxnSpPr>
        <p:spPr>
          <a:xfrm flipH="1" flipV="1">
            <a:off x="6945087" y="12475029"/>
            <a:ext cx="215386" cy="54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7"/>
          <p:cNvCxnSpPr/>
          <p:nvPr/>
        </p:nvCxnSpPr>
        <p:spPr>
          <a:xfrm flipV="1">
            <a:off x="7370930" y="8592457"/>
            <a:ext cx="103927" cy="185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7"/>
          <p:cNvCxnSpPr/>
          <p:nvPr/>
        </p:nvCxnSpPr>
        <p:spPr>
          <a:xfrm flipV="1">
            <a:off x="7474857" y="8345714"/>
            <a:ext cx="103927" cy="185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7"/>
          <p:cNvCxnSpPr/>
          <p:nvPr/>
        </p:nvCxnSpPr>
        <p:spPr>
          <a:xfrm flipH="1" flipV="1">
            <a:off x="7422893" y="7846791"/>
            <a:ext cx="51964" cy="312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7"/>
          <p:cNvCxnSpPr/>
          <p:nvPr/>
        </p:nvCxnSpPr>
        <p:spPr>
          <a:xfrm flipH="1" flipV="1">
            <a:off x="7218529" y="7329714"/>
            <a:ext cx="183755" cy="226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7"/>
          <p:cNvCxnSpPr/>
          <p:nvPr/>
        </p:nvCxnSpPr>
        <p:spPr>
          <a:xfrm flipH="1" flipV="1">
            <a:off x="6761332" y="7082971"/>
            <a:ext cx="183755" cy="226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7"/>
          <p:cNvCxnSpPr/>
          <p:nvPr/>
        </p:nvCxnSpPr>
        <p:spPr>
          <a:xfrm>
            <a:off x="7408380" y="3663958"/>
            <a:ext cx="14513" cy="240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7"/>
          <p:cNvCxnSpPr/>
          <p:nvPr/>
        </p:nvCxnSpPr>
        <p:spPr>
          <a:xfrm flipH="1">
            <a:off x="7167729" y="4426857"/>
            <a:ext cx="142677" cy="224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7"/>
          <p:cNvCxnSpPr/>
          <p:nvPr/>
        </p:nvCxnSpPr>
        <p:spPr>
          <a:xfrm flipH="1">
            <a:off x="6945087" y="5029200"/>
            <a:ext cx="71339" cy="268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7"/>
          <p:cNvCxnSpPr/>
          <p:nvPr/>
        </p:nvCxnSpPr>
        <p:spPr>
          <a:xfrm flipH="1">
            <a:off x="6604001" y="6048830"/>
            <a:ext cx="71339" cy="268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7"/>
          <p:cNvCxnSpPr/>
          <p:nvPr/>
        </p:nvCxnSpPr>
        <p:spPr>
          <a:xfrm flipH="1">
            <a:off x="6234397" y="6622144"/>
            <a:ext cx="71339" cy="268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"/>
          <p:cNvCxnSpPr/>
          <p:nvPr/>
        </p:nvCxnSpPr>
        <p:spPr>
          <a:xfrm flipH="1">
            <a:off x="5920971" y="7422245"/>
            <a:ext cx="71339" cy="268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ลูกศรเชื่อมต่อแบบตรง 7"/>
          <p:cNvCxnSpPr/>
          <p:nvPr/>
        </p:nvCxnSpPr>
        <p:spPr>
          <a:xfrm flipH="1">
            <a:off x="5579886" y="8668659"/>
            <a:ext cx="71339" cy="268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กล่องข้อความ 16"/>
          <p:cNvSpPr txBox="1"/>
          <p:nvPr/>
        </p:nvSpPr>
        <p:spPr>
          <a:xfrm>
            <a:off x="8153399" y="700131"/>
            <a:ext cx="306462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หวัดระนอง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32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3"/>
            <a:ext cx="11492801" cy="16255991"/>
          </a:xfrm>
          <a:prstGeom prst="rect">
            <a:avLst/>
          </a:prstGeom>
        </p:spPr>
      </p:pic>
      <p:cxnSp>
        <p:nvCxnSpPr>
          <p:cNvPr id="48" name="ลูกศรเชื่อมต่อแบบตรง 7"/>
          <p:cNvCxnSpPr/>
          <p:nvPr/>
        </p:nvCxnSpPr>
        <p:spPr>
          <a:xfrm flipV="1">
            <a:off x="6171367" y="12362088"/>
            <a:ext cx="162731" cy="17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7"/>
          <p:cNvCxnSpPr/>
          <p:nvPr/>
        </p:nvCxnSpPr>
        <p:spPr>
          <a:xfrm flipH="1" flipV="1">
            <a:off x="5172253" y="12420600"/>
            <a:ext cx="215386" cy="54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7"/>
          <p:cNvCxnSpPr/>
          <p:nvPr/>
        </p:nvCxnSpPr>
        <p:spPr>
          <a:xfrm flipH="1" flipV="1">
            <a:off x="4456379" y="12366171"/>
            <a:ext cx="215386" cy="54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ลูกศรเชื่อมต่อแบบตรง 7"/>
          <p:cNvCxnSpPr/>
          <p:nvPr/>
        </p:nvCxnSpPr>
        <p:spPr>
          <a:xfrm flipV="1">
            <a:off x="8858883" y="14093371"/>
            <a:ext cx="9346" cy="279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7"/>
          <p:cNvCxnSpPr/>
          <p:nvPr/>
        </p:nvCxnSpPr>
        <p:spPr>
          <a:xfrm flipV="1">
            <a:off x="8849537" y="14826339"/>
            <a:ext cx="9346" cy="279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7"/>
          <p:cNvCxnSpPr/>
          <p:nvPr/>
        </p:nvCxnSpPr>
        <p:spPr>
          <a:xfrm flipV="1">
            <a:off x="9141911" y="13266057"/>
            <a:ext cx="132718" cy="2431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7"/>
          <p:cNvCxnSpPr/>
          <p:nvPr/>
        </p:nvCxnSpPr>
        <p:spPr>
          <a:xfrm flipH="1" flipV="1">
            <a:off x="9243294" y="12353471"/>
            <a:ext cx="37825" cy="288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7"/>
          <p:cNvCxnSpPr/>
          <p:nvPr/>
        </p:nvCxnSpPr>
        <p:spPr>
          <a:xfrm flipH="1" flipV="1">
            <a:off x="9453751" y="11562440"/>
            <a:ext cx="37825" cy="288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7"/>
          <p:cNvCxnSpPr/>
          <p:nvPr/>
        </p:nvCxnSpPr>
        <p:spPr>
          <a:xfrm flipH="1" flipV="1">
            <a:off x="9415926" y="10684328"/>
            <a:ext cx="37825" cy="288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7"/>
          <p:cNvCxnSpPr/>
          <p:nvPr/>
        </p:nvCxnSpPr>
        <p:spPr>
          <a:xfrm flipH="1" flipV="1">
            <a:off x="9324661" y="11114313"/>
            <a:ext cx="37825" cy="288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7"/>
          <p:cNvCxnSpPr/>
          <p:nvPr/>
        </p:nvCxnSpPr>
        <p:spPr>
          <a:xfrm flipH="1" flipV="1">
            <a:off x="9104086" y="11923484"/>
            <a:ext cx="37825" cy="288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7"/>
          <p:cNvCxnSpPr/>
          <p:nvPr/>
        </p:nvCxnSpPr>
        <p:spPr>
          <a:xfrm flipH="1" flipV="1">
            <a:off x="10119870" y="10256156"/>
            <a:ext cx="199787" cy="179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7"/>
          <p:cNvCxnSpPr/>
          <p:nvPr/>
        </p:nvCxnSpPr>
        <p:spPr>
          <a:xfrm flipH="1" flipV="1">
            <a:off x="10364980" y="10828564"/>
            <a:ext cx="199787" cy="179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7"/>
          <p:cNvCxnSpPr/>
          <p:nvPr/>
        </p:nvCxnSpPr>
        <p:spPr>
          <a:xfrm flipH="1" flipV="1">
            <a:off x="10968955" y="11056255"/>
            <a:ext cx="199787" cy="179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7"/>
          <p:cNvCxnSpPr/>
          <p:nvPr/>
        </p:nvCxnSpPr>
        <p:spPr>
          <a:xfrm flipV="1">
            <a:off x="6831767" y="11873138"/>
            <a:ext cx="162731" cy="17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7"/>
          <p:cNvCxnSpPr/>
          <p:nvPr/>
        </p:nvCxnSpPr>
        <p:spPr>
          <a:xfrm flipV="1">
            <a:off x="6994107" y="10892063"/>
            <a:ext cx="162731" cy="17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7"/>
          <p:cNvCxnSpPr/>
          <p:nvPr/>
        </p:nvCxnSpPr>
        <p:spPr>
          <a:xfrm flipV="1">
            <a:off x="7156838" y="10356847"/>
            <a:ext cx="162731" cy="17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7"/>
          <p:cNvCxnSpPr/>
          <p:nvPr/>
        </p:nvCxnSpPr>
        <p:spPr>
          <a:xfrm flipV="1">
            <a:off x="7425352" y="9812561"/>
            <a:ext cx="162731" cy="17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7"/>
          <p:cNvCxnSpPr/>
          <p:nvPr/>
        </p:nvCxnSpPr>
        <p:spPr>
          <a:xfrm flipV="1">
            <a:off x="7809981" y="9637934"/>
            <a:ext cx="162731" cy="17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7"/>
          <p:cNvCxnSpPr/>
          <p:nvPr/>
        </p:nvCxnSpPr>
        <p:spPr>
          <a:xfrm flipH="1" flipV="1">
            <a:off x="5172253" y="12067720"/>
            <a:ext cx="215386" cy="17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7"/>
          <p:cNvCxnSpPr/>
          <p:nvPr/>
        </p:nvCxnSpPr>
        <p:spPr>
          <a:xfrm flipV="1">
            <a:off x="4772134" y="11290074"/>
            <a:ext cx="45633" cy="225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7"/>
          <p:cNvCxnSpPr/>
          <p:nvPr/>
        </p:nvCxnSpPr>
        <p:spPr>
          <a:xfrm flipH="1" flipV="1">
            <a:off x="4861056" y="10705873"/>
            <a:ext cx="76584" cy="245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7"/>
          <p:cNvCxnSpPr/>
          <p:nvPr/>
        </p:nvCxnSpPr>
        <p:spPr>
          <a:xfrm flipH="1" flipV="1">
            <a:off x="4937640" y="10010775"/>
            <a:ext cx="76584" cy="245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7"/>
          <p:cNvCxnSpPr/>
          <p:nvPr/>
        </p:nvCxnSpPr>
        <p:spPr>
          <a:xfrm flipH="1" flipV="1">
            <a:off x="5062934" y="9433373"/>
            <a:ext cx="76584" cy="245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7"/>
          <p:cNvCxnSpPr/>
          <p:nvPr/>
        </p:nvCxnSpPr>
        <p:spPr>
          <a:xfrm flipH="1" flipV="1">
            <a:off x="4899348" y="8831030"/>
            <a:ext cx="76584" cy="245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7"/>
          <p:cNvCxnSpPr/>
          <p:nvPr/>
        </p:nvCxnSpPr>
        <p:spPr>
          <a:xfrm flipH="1" flipV="1">
            <a:off x="4993062" y="8127998"/>
            <a:ext cx="76584" cy="245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7"/>
          <p:cNvCxnSpPr/>
          <p:nvPr/>
        </p:nvCxnSpPr>
        <p:spPr>
          <a:xfrm flipH="1" flipV="1">
            <a:off x="4916394" y="7691999"/>
            <a:ext cx="76584" cy="2453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7"/>
          <p:cNvCxnSpPr/>
          <p:nvPr/>
        </p:nvCxnSpPr>
        <p:spPr>
          <a:xfrm flipV="1">
            <a:off x="2148114" y="6930000"/>
            <a:ext cx="61366" cy="240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7"/>
          <p:cNvCxnSpPr/>
          <p:nvPr/>
        </p:nvCxnSpPr>
        <p:spPr>
          <a:xfrm flipV="1">
            <a:off x="2086748" y="6138972"/>
            <a:ext cx="61366" cy="240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7"/>
          <p:cNvCxnSpPr/>
          <p:nvPr/>
        </p:nvCxnSpPr>
        <p:spPr>
          <a:xfrm flipV="1">
            <a:off x="2525486" y="5594687"/>
            <a:ext cx="123371" cy="1965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7"/>
          <p:cNvCxnSpPr/>
          <p:nvPr/>
        </p:nvCxnSpPr>
        <p:spPr>
          <a:xfrm flipV="1">
            <a:off x="2837543" y="5137487"/>
            <a:ext cx="123371" cy="1965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7"/>
          <p:cNvCxnSpPr/>
          <p:nvPr/>
        </p:nvCxnSpPr>
        <p:spPr>
          <a:xfrm flipV="1">
            <a:off x="1204686" y="3054688"/>
            <a:ext cx="181428" cy="3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7"/>
          <p:cNvCxnSpPr/>
          <p:nvPr/>
        </p:nvCxnSpPr>
        <p:spPr>
          <a:xfrm flipV="1">
            <a:off x="1719943" y="3091543"/>
            <a:ext cx="181428" cy="3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7"/>
          <p:cNvCxnSpPr/>
          <p:nvPr/>
        </p:nvCxnSpPr>
        <p:spPr>
          <a:xfrm flipV="1">
            <a:off x="2286000" y="3091543"/>
            <a:ext cx="181428" cy="3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ลูกศรเชื่อมต่อแบบตรง 7"/>
          <p:cNvCxnSpPr/>
          <p:nvPr/>
        </p:nvCxnSpPr>
        <p:spPr>
          <a:xfrm flipV="1">
            <a:off x="1113972" y="2590800"/>
            <a:ext cx="181428" cy="3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ลูกศรเชื่อมต่อแบบตรง 7"/>
          <p:cNvCxnSpPr/>
          <p:nvPr/>
        </p:nvCxnSpPr>
        <p:spPr>
          <a:xfrm flipV="1">
            <a:off x="1574800" y="2553945"/>
            <a:ext cx="181428" cy="3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กล่องข้อความ 16"/>
          <p:cNvSpPr txBox="1"/>
          <p:nvPr/>
        </p:nvSpPr>
        <p:spPr>
          <a:xfrm>
            <a:off x="5893041" y="719181"/>
            <a:ext cx="306462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หวัดสงขลา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627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3"/>
            <a:ext cx="11492801" cy="16255990"/>
          </a:xfrm>
          <a:prstGeom prst="rect">
            <a:avLst/>
          </a:prstGeom>
        </p:spPr>
      </p:pic>
      <p:cxnSp>
        <p:nvCxnSpPr>
          <p:cNvPr id="76" name="ลูกศรเชื่อมต่อแบบตรง 7"/>
          <p:cNvCxnSpPr/>
          <p:nvPr/>
        </p:nvCxnSpPr>
        <p:spPr>
          <a:xfrm flipH="1">
            <a:off x="6762750" y="2038350"/>
            <a:ext cx="19050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กล่องข้อความ 16"/>
          <p:cNvSpPr txBox="1"/>
          <p:nvPr/>
        </p:nvSpPr>
        <p:spPr>
          <a:xfrm>
            <a:off x="8104121" y="700131"/>
            <a:ext cx="306462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หวัดสตูล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42" name="ลูกศรเชื่อมต่อแบบตรง 7"/>
          <p:cNvCxnSpPr/>
          <p:nvPr/>
        </p:nvCxnSpPr>
        <p:spPr>
          <a:xfrm flipH="1">
            <a:off x="6610350" y="2590800"/>
            <a:ext cx="171450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7"/>
          <p:cNvCxnSpPr/>
          <p:nvPr/>
        </p:nvCxnSpPr>
        <p:spPr>
          <a:xfrm flipH="1">
            <a:off x="6534150" y="3238500"/>
            <a:ext cx="171450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7"/>
          <p:cNvCxnSpPr/>
          <p:nvPr/>
        </p:nvCxnSpPr>
        <p:spPr>
          <a:xfrm flipH="1">
            <a:off x="6148219" y="3848100"/>
            <a:ext cx="171450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7"/>
          <p:cNvCxnSpPr/>
          <p:nvPr/>
        </p:nvCxnSpPr>
        <p:spPr>
          <a:xfrm flipH="1">
            <a:off x="5981700" y="4286250"/>
            <a:ext cx="66338" cy="32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7"/>
          <p:cNvCxnSpPr/>
          <p:nvPr/>
        </p:nvCxnSpPr>
        <p:spPr>
          <a:xfrm flipH="1">
            <a:off x="6014869" y="4953000"/>
            <a:ext cx="147469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7"/>
          <p:cNvCxnSpPr/>
          <p:nvPr/>
        </p:nvCxnSpPr>
        <p:spPr>
          <a:xfrm flipH="1">
            <a:off x="5595769" y="5257800"/>
            <a:ext cx="147469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7"/>
          <p:cNvCxnSpPr/>
          <p:nvPr/>
        </p:nvCxnSpPr>
        <p:spPr>
          <a:xfrm flipH="1">
            <a:off x="5143500" y="5829300"/>
            <a:ext cx="256839" cy="95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7"/>
          <p:cNvCxnSpPr/>
          <p:nvPr/>
        </p:nvCxnSpPr>
        <p:spPr>
          <a:xfrm flipH="1">
            <a:off x="4400550" y="5924550"/>
            <a:ext cx="256839" cy="95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7"/>
          <p:cNvCxnSpPr/>
          <p:nvPr/>
        </p:nvCxnSpPr>
        <p:spPr>
          <a:xfrm flipH="1" flipV="1">
            <a:off x="3867150" y="5543550"/>
            <a:ext cx="209550" cy="142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7"/>
          <p:cNvCxnSpPr/>
          <p:nvPr/>
        </p:nvCxnSpPr>
        <p:spPr>
          <a:xfrm flipH="1" flipV="1">
            <a:off x="3657600" y="5186362"/>
            <a:ext cx="209550" cy="142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7"/>
          <p:cNvCxnSpPr/>
          <p:nvPr/>
        </p:nvCxnSpPr>
        <p:spPr>
          <a:xfrm flipH="1">
            <a:off x="8839200" y="6210300"/>
            <a:ext cx="171450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7"/>
          <p:cNvCxnSpPr/>
          <p:nvPr/>
        </p:nvCxnSpPr>
        <p:spPr>
          <a:xfrm flipH="1">
            <a:off x="6362700" y="7842248"/>
            <a:ext cx="171450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7"/>
          <p:cNvCxnSpPr/>
          <p:nvPr/>
        </p:nvCxnSpPr>
        <p:spPr>
          <a:xfrm flipH="1">
            <a:off x="6781800" y="7575548"/>
            <a:ext cx="171450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7"/>
          <p:cNvCxnSpPr/>
          <p:nvPr/>
        </p:nvCxnSpPr>
        <p:spPr>
          <a:xfrm flipH="1">
            <a:off x="7258050" y="7061198"/>
            <a:ext cx="247650" cy="120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7"/>
          <p:cNvCxnSpPr/>
          <p:nvPr/>
        </p:nvCxnSpPr>
        <p:spPr>
          <a:xfrm flipH="1">
            <a:off x="8104121" y="6775448"/>
            <a:ext cx="247650" cy="120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"/>
          <p:cNvCxnSpPr/>
          <p:nvPr/>
        </p:nvCxnSpPr>
        <p:spPr>
          <a:xfrm flipH="1">
            <a:off x="8542271" y="6705594"/>
            <a:ext cx="247650" cy="120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ลูกศรเชื่อมต่อแบบตรง 7"/>
          <p:cNvCxnSpPr/>
          <p:nvPr/>
        </p:nvCxnSpPr>
        <p:spPr>
          <a:xfrm flipH="1">
            <a:off x="9163050" y="5695950"/>
            <a:ext cx="19050" cy="32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ลูกศรเชื่อมต่อแบบตรง 7"/>
          <p:cNvCxnSpPr/>
          <p:nvPr/>
        </p:nvCxnSpPr>
        <p:spPr>
          <a:xfrm>
            <a:off x="8877300" y="5257799"/>
            <a:ext cx="185021" cy="209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ลูกศรเชื่อมต่อแบบตรง 7"/>
          <p:cNvCxnSpPr/>
          <p:nvPr/>
        </p:nvCxnSpPr>
        <p:spPr>
          <a:xfrm>
            <a:off x="8666096" y="10210800"/>
            <a:ext cx="17617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ลูกศรเชื่อมต่อแบบตรง 7"/>
          <p:cNvCxnSpPr/>
          <p:nvPr/>
        </p:nvCxnSpPr>
        <p:spPr>
          <a:xfrm>
            <a:off x="8839200" y="9772650"/>
            <a:ext cx="17617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ลูกศรเชื่อมต่อแบบตรง 7"/>
          <p:cNvCxnSpPr/>
          <p:nvPr/>
        </p:nvCxnSpPr>
        <p:spPr>
          <a:xfrm>
            <a:off x="8331414" y="9029700"/>
            <a:ext cx="17617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ลูกศรเชื่อมต่อแบบตรง 7"/>
          <p:cNvCxnSpPr/>
          <p:nvPr/>
        </p:nvCxnSpPr>
        <p:spPr>
          <a:xfrm>
            <a:off x="8312017" y="8324850"/>
            <a:ext cx="17617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ลูกศรเชื่อมต่อแบบตรง 7"/>
          <p:cNvCxnSpPr/>
          <p:nvPr/>
        </p:nvCxnSpPr>
        <p:spPr>
          <a:xfrm>
            <a:off x="8648479" y="7632698"/>
            <a:ext cx="17617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ลูกศรเชื่อมต่อแบบตรง 7"/>
          <p:cNvCxnSpPr/>
          <p:nvPr/>
        </p:nvCxnSpPr>
        <p:spPr>
          <a:xfrm flipH="1">
            <a:off x="8798013" y="7312021"/>
            <a:ext cx="58804" cy="257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ลูกศรเชื่อมต่อแบบตรง 7"/>
          <p:cNvCxnSpPr/>
          <p:nvPr/>
        </p:nvCxnSpPr>
        <p:spPr>
          <a:xfrm flipH="1">
            <a:off x="9010650" y="7251698"/>
            <a:ext cx="247650" cy="1968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08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3"/>
            <a:ext cx="11492800" cy="16255990"/>
          </a:xfrm>
          <a:prstGeom prst="rect">
            <a:avLst/>
          </a:prstGeom>
        </p:spPr>
      </p:pic>
      <p:sp>
        <p:nvSpPr>
          <p:cNvPr id="78" name="กล่องข้อความ 16"/>
          <p:cNvSpPr txBox="1"/>
          <p:nvPr/>
        </p:nvSpPr>
        <p:spPr>
          <a:xfrm>
            <a:off x="7505701" y="700131"/>
            <a:ext cx="3663042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หวัดสุราษฎร์ธานี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82" name="ลูกศรเชื่อมต่อแบบตรง 7"/>
          <p:cNvCxnSpPr/>
          <p:nvPr/>
        </p:nvCxnSpPr>
        <p:spPr>
          <a:xfrm>
            <a:off x="4400550" y="5676900"/>
            <a:ext cx="171450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7"/>
          <p:cNvCxnSpPr/>
          <p:nvPr/>
        </p:nvCxnSpPr>
        <p:spPr>
          <a:xfrm>
            <a:off x="4838700" y="6019800"/>
            <a:ext cx="266700" cy="114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7"/>
          <p:cNvCxnSpPr/>
          <p:nvPr/>
        </p:nvCxnSpPr>
        <p:spPr>
          <a:xfrm>
            <a:off x="5429250" y="6134100"/>
            <a:ext cx="3238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7"/>
          <p:cNvCxnSpPr/>
          <p:nvPr/>
        </p:nvCxnSpPr>
        <p:spPr>
          <a:xfrm>
            <a:off x="2152650" y="7829550"/>
            <a:ext cx="171450" cy="298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7"/>
          <p:cNvCxnSpPr/>
          <p:nvPr/>
        </p:nvCxnSpPr>
        <p:spPr>
          <a:xfrm>
            <a:off x="2200275" y="8458200"/>
            <a:ext cx="171450" cy="298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7"/>
          <p:cNvCxnSpPr/>
          <p:nvPr/>
        </p:nvCxnSpPr>
        <p:spPr>
          <a:xfrm>
            <a:off x="2371725" y="8937626"/>
            <a:ext cx="171450" cy="298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7"/>
          <p:cNvCxnSpPr/>
          <p:nvPr/>
        </p:nvCxnSpPr>
        <p:spPr>
          <a:xfrm>
            <a:off x="2971800" y="9086850"/>
            <a:ext cx="314325" cy="88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7"/>
          <p:cNvCxnSpPr/>
          <p:nvPr/>
        </p:nvCxnSpPr>
        <p:spPr>
          <a:xfrm>
            <a:off x="3467100" y="9658350"/>
            <a:ext cx="266700" cy="247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7"/>
          <p:cNvCxnSpPr/>
          <p:nvPr/>
        </p:nvCxnSpPr>
        <p:spPr>
          <a:xfrm>
            <a:off x="1658235" y="10058400"/>
            <a:ext cx="3229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7"/>
          <p:cNvCxnSpPr/>
          <p:nvPr/>
        </p:nvCxnSpPr>
        <p:spPr>
          <a:xfrm>
            <a:off x="2163060" y="10039350"/>
            <a:ext cx="3229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7"/>
          <p:cNvCxnSpPr/>
          <p:nvPr/>
        </p:nvCxnSpPr>
        <p:spPr>
          <a:xfrm>
            <a:off x="2805997" y="10191750"/>
            <a:ext cx="322965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7"/>
          <p:cNvCxnSpPr/>
          <p:nvPr/>
        </p:nvCxnSpPr>
        <p:spPr>
          <a:xfrm flipV="1">
            <a:off x="3733800" y="10248900"/>
            <a:ext cx="189615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7"/>
          <p:cNvCxnSpPr/>
          <p:nvPr/>
        </p:nvCxnSpPr>
        <p:spPr>
          <a:xfrm flipV="1">
            <a:off x="4171950" y="9582150"/>
            <a:ext cx="189615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7"/>
          <p:cNvCxnSpPr/>
          <p:nvPr/>
        </p:nvCxnSpPr>
        <p:spPr>
          <a:xfrm flipV="1">
            <a:off x="4486275" y="9236074"/>
            <a:ext cx="189615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7"/>
          <p:cNvCxnSpPr/>
          <p:nvPr/>
        </p:nvCxnSpPr>
        <p:spPr>
          <a:xfrm flipV="1">
            <a:off x="4972050" y="8607424"/>
            <a:ext cx="304800" cy="114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7"/>
          <p:cNvCxnSpPr/>
          <p:nvPr/>
        </p:nvCxnSpPr>
        <p:spPr>
          <a:xfrm flipV="1">
            <a:off x="5976769" y="8394698"/>
            <a:ext cx="304800" cy="114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7"/>
          <p:cNvCxnSpPr/>
          <p:nvPr/>
        </p:nvCxnSpPr>
        <p:spPr>
          <a:xfrm flipV="1">
            <a:off x="3733800" y="11696700"/>
            <a:ext cx="209993" cy="184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7"/>
          <p:cNvCxnSpPr/>
          <p:nvPr/>
        </p:nvCxnSpPr>
        <p:spPr>
          <a:xfrm flipV="1">
            <a:off x="4267200" y="11315700"/>
            <a:ext cx="304800" cy="761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7"/>
          <p:cNvCxnSpPr/>
          <p:nvPr/>
        </p:nvCxnSpPr>
        <p:spPr>
          <a:xfrm>
            <a:off x="4752975" y="11426819"/>
            <a:ext cx="352425" cy="149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7"/>
          <p:cNvCxnSpPr/>
          <p:nvPr/>
        </p:nvCxnSpPr>
        <p:spPr>
          <a:xfrm>
            <a:off x="5565065" y="11801472"/>
            <a:ext cx="411704" cy="635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ลูกศรเชื่อมต่อแบบตรง 7"/>
          <p:cNvCxnSpPr/>
          <p:nvPr/>
        </p:nvCxnSpPr>
        <p:spPr>
          <a:xfrm flipH="1" flipV="1">
            <a:off x="6129169" y="14782800"/>
            <a:ext cx="166519" cy="257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7"/>
          <p:cNvCxnSpPr/>
          <p:nvPr/>
        </p:nvCxnSpPr>
        <p:spPr>
          <a:xfrm flipV="1">
            <a:off x="6143289" y="13931897"/>
            <a:ext cx="69139" cy="37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7"/>
          <p:cNvCxnSpPr/>
          <p:nvPr/>
        </p:nvCxnSpPr>
        <p:spPr>
          <a:xfrm flipV="1">
            <a:off x="6295688" y="13380250"/>
            <a:ext cx="69139" cy="37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ลูกศรเชื่อมต่อแบบตรง 7"/>
          <p:cNvCxnSpPr/>
          <p:nvPr/>
        </p:nvCxnSpPr>
        <p:spPr>
          <a:xfrm flipV="1">
            <a:off x="5883646" y="12351550"/>
            <a:ext cx="69139" cy="37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ลูกศรเชื่อมต่อแบบตรง 7"/>
          <p:cNvCxnSpPr/>
          <p:nvPr/>
        </p:nvCxnSpPr>
        <p:spPr>
          <a:xfrm flipV="1">
            <a:off x="5883646" y="11167268"/>
            <a:ext cx="69139" cy="37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ลูกศรเชื่อมต่อแบบตรง 7"/>
          <p:cNvCxnSpPr/>
          <p:nvPr/>
        </p:nvCxnSpPr>
        <p:spPr>
          <a:xfrm flipH="1" flipV="1">
            <a:off x="5623619" y="10382250"/>
            <a:ext cx="147298" cy="3960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ลูกศรเชื่อมต่อแบบตรง 7"/>
          <p:cNvCxnSpPr/>
          <p:nvPr/>
        </p:nvCxnSpPr>
        <p:spPr>
          <a:xfrm flipV="1">
            <a:off x="5600361" y="9426575"/>
            <a:ext cx="96907" cy="39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ลูกศรเชื่อมต่อแบบตรง 7"/>
          <p:cNvCxnSpPr/>
          <p:nvPr/>
        </p:nvCxnSpPr>
        <p:spPr>
          <a:xfrm flipH="1" flipV="1">
            <a:off x="8179688" y="8504231"/>
            <a:ext cx="49912" cy="252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ลูกศรเชื่อมต่อแบบตรง 7"/>
          <p:cNvCxnSpPr/>
          <p:nvPr/>
        </p:nvCxnSpPr>
        <p:spPr>
          <a:xfrm flipH="1" flipV="1">
            <a:off x="7932038" y="8083546"/>
            <a:ext cx="49912" cy="252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ลูกศรเชื่อมต่อแบบตรง 7"/>
          <p:cNvCxnSpPr/>
          <p:nvPr/>
        </p:nvCxnSpPr>
        <p:spPr>
          <a:xfrm flipH="1" flipV="1">
            <a:off x="7408164" y="8120062"/>
            <a:ext cx="326136" cy="7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ลูกศรเชื่อมต่อแบบตรง 7"/>
          <p:cNvCxnSpPr/>
          <p:nvPr/>
        </p:nvCxnSpPr>
        <p:spPr>
          <a:xfrm flipH="1" flipV="1">
            <a:off x="8179688" y="11767737"/>
            <a:ext cx="390189" cy="130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ลูกศรเชื่อมต่อแบบตรง 7"/>
          <p:cNvCxnSpPr/>
          <p:nvPr/>
        </p:nvCxnSpPr>
        <p:spPr>
          <a:xfrm flipH="1" flipV="1">
            <a:off x="7591761" y="11636765"/>
            <a:ext cx="390189" cy="130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ลูกศรเชื่อมต่อแบบตรง 7"/>
          <p:cNvCxnSpPr/>
          <p:nvPr/>
        </p:nvCxnSpPr>
        <p:spPr>
          <a:xfrm flipH="1">
            <a:off x="7294824" y="11824496"/>
            <a:ext cx="146935" cy="302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ลูกศรเชื่อมต่อแบบตรง 7"/>
          <p:cNvCxnSpPr/>
          <p:nvPr/>
        </p:nvCxnSpPr>
        <p:spPr>
          <a:xfrm flipH="1">
            <a:off x="7221356" y="12351550"/>
            <a:ext cx="146935" cy="302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ลูกศรเชื่อมต่อแบบตรง 7"/>
          <p:cNvCxnSpPr/>
          <p:nvPr/>
        </p:nvCxnSpPr>
        <p:spPr>
          <a:xfrm flipH="1" flipV="1">
            <a:off x="8009549" y="13185180"/>
            <a:ext cx="390189" cy="130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ลูกศรเชื่อมต่อแบบตรง 7"/>
          <p:cNvCxnSpPr/>
          <p:nvPr/>
        </p:nvCxnSpPr>
        <p:spPr>
          <a:xfrm flipH="1" flipV="1">
            <a:off x="7344111" y="12878604"/>
            <a:ext cx="390189" cy="130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ลูกศรเชื่อมต่อแบบตรง 7"/>
          <p:cNvCxnSpPr/>
          <p:nvPr/>
        </p:nvCxnSpPr>
        <p:spPr>
          <a:xfrm flipH="1" flipV="1">
            <a:off x="6430076" y="12472593"/>
            <a:ext cx="390189" cy="130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7" cy="16255998"/>
          </a:xfrm>
          <a:prstGeom prst="rect">
            <a:avLst/>
          </a:prstGeom>
        </p:spPr>
      </p:pic>
      <p:cxnSp>
        <p:nvCxnSpPr>
          <p:cNvPr id="8" name="ลูกศรเชื่อมต่อแบบตรง 7"/>
          <p:cNvCxnSpPr/>
          <p:nvPr/>
        </p:nvCxnSpPr>
        <p:spPr>
          <a:xfrm flipV="1">
            <a:off x="3268908" y="13149943"/>
            <a:ext cx="229035" cy="124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หวัดชุมพร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7"/>
          <p:cNvCxnSpPr/>
          <p:nvPr/>
        </p:nvCxnSpPr>
        <p:spPr>
          <a:xfrm flipV="1">
            <a:off x="3817257" y="12518572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7"/>
          <p:cNvCxnSpPr/>
          <p:nvPr/>
        </p:nvCxnSpPr>
        <p:spPr>
          <a:xfrm flipV="1">
            <a:off x="4709885" y="12017829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7"/>
          <p:cNvCxnSpPr/>
          <p:nvPr/>
        </p:nvCxnSpPr>
        <p:spPr>
          <a:xfrm flipV="1">
            <a:off x="5500914" y="11821886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7"/>
          <p:cNvCxnSpPr/>
          <p:nvPr/>
        </p:nvCxnSpPr>
        <p:spPr>
          <a:xfrm flipV="1">
            <a:off x="6408057" y="11625943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7"/>
          <p:cNvCxnSpPr/>
          <p:nvPr/>
        </p:nvCxnSpPr>
        <p:spPr>
          <a:xfrm flipV="1">
            <a:off x="4480850" y="9913258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7"/>
          <p:cNvCxnSpPr/>
          <p:nvPr/>
        </p:nvCxnSpPr>
        <p:spPr>
          <a:xfrm flipV="1">
            <a:off x="4938920" y="8904515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7"/>
          <p:cNvCxnSpPr/>
          <p:nvPr/>
        </p:nvCxnSpPr>
        <p:spPr>
          <a:xfrm flipV="1">
            <a:off x="6014654" y="9158515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7"/>
          <p:cNvCxnSpPr/>
          <p:nvPr/>
        </p:nvCxnSpPr>
        <p:spPr>
          <a:xfrm flipV="1">
            <a:off x="6680634" y="8599716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7"/>
          <p:cNvCxnSpPr/>
          <p:nvPr/>
        </p:nvCxnSpPr>
        <p:spPr>
          <a:xfrm flipV="1">
            <a:off x="4595367" y="6560459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7"/>
          <p:cNvCxnSpPr/>
          <p:nvPr/>
        </p:nvCxnSpPr>
        <p:spPr>
          <a:xfrm flipV="1">
            <a:off x="5271879" y="6392385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7"/>
          <p:cNvCxnSpPr/>
          <p:nvPr/>
        </p:nvCxnSpPr>
        <p:spPr>
          <a:xfrm flipV="1">
            <a:off x="6179022" y="6432880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7"/>
          <p:cNvCxnSpPr/>
          <p:nvPr/>
        </p:nvCxnSpPr>
        <p:spPr>
          <a:xfrm>
            <a:off x="6608064" y="6458865"/>
            <a:ext cx="140353" cy="2490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7"/>
          <p:cNvCxnSpPr/>
          <p:nvPr/>
        </p:nvCxnSpPr>
        <p:spPr>
          <a:xfrm>
            <a:off x="6750810" y="6966857"/>
            <a:ext cx="15383" cy="303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7"/>
          <p:cNvCxnSpPr/>
          <p:nvPr/>
        </p:nvCxnSpPr>
        <p:spPr>
          <a:xfrm>
            <a:off x="7137835" y="2097323"/>
            <a:ext cx="140353" cy="2490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7"/>
          <p:cNvCxnSpPr/>
          <p:nvPr/>
        </p:nvCxnSpPr>
        <p:spPr>
          <a:xfrm flipH="1">
            <a:off x="7025858" y="3367314"/>
            <a:ext cx="24893" cy="249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7"/>
          <p:cNvCxnSpPr/>
          <p:nvPr/>
        </p:nvCxnSpPr>
        <p:spPr>
          <a:xfrm flipH="1">
            <a:off x="6909669" y="4050785"/>
            <a:ext cx="24893" cy="249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7"/>
          <p:cNvCxnSpPr/>
          <p:nvPr/>
        </p:nvCxnSpPr>
        <p:spPr>
          <a:xfrm>
            <a:off x="6703134" y="5771890"/>
            <a:ext cx="206535" cy="2079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7"/>
          <p:cNvCxnSpPr/>
          <p:nvPr/>
        </p:nvCxnSpPr>
        <p:spPr>
          <a:xfrm>
            <a:off x="7229056" y="6583397"/>
            <a:ext cx="206535" cy="2079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1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8"/>
          </a:xfrm>
          <a:prstGeom prst="rect">
            <a:avLst/>
          </a:prstGeom>
        </p:spPr>
      </p:pic>
      <p:cxnSp>
        <p:nvCxnSpPr>
          <p:cNvPr id="8" name="ลูกศรเชื่อมต่อแบบตรง 7"/>
          <p:cNvCxnSpPr/>
          <p:nvPr/>
        </p:nvCxnSpPr>
        <p:spPr>
          <a:xfrm flipV="1">
            <a:off x="3268908" y="13149943"/>
            <a:ext cx="229035" cy="124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8351520" y="716280"/>
            <a:ext cx="280416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หวัดตรัง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7"/>
          <p:cNvCxnSpPr/>
          <p:nvPr/>
        </p:nvCxnSpPr>
        <p:spPr>
          <a:xfrm flipV="1">
            <a:off x="3817257" y="12518572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7"/>
          <p:cNvCxnSpPr/>
          <p:nvPr/>
        </p:nvCxnSpPr>
        <p:spPr>
          <a:xfrm flipV="1">
            <a:off x="4709885" y="12017829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7"/>
          <p:cNvCxnSpPr/>
          <p:nvPr/>
        </p:nvCxnSpPr>
        <p:spPr>
          <a:xfrm flipV="1">
            <a:off x="5500914" y="11821886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7"/>
          <p:cNvCxnSpPr/>
          <p:nvPr/>
        </p:nvCxnSpPr>
        <p:spPr>
          <a:xfrm flipV="1">
            <a:off x="6408057" y="11625943"/>
            <a:ext cx="229035" cy="80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7"/>
          <p:cNvCxnSpPr/>
          <p:nvPr/>
        </p:nvCxnSpPr>
        <p:spPr>
          <a:xfrm flipH="1">
            <a:off x="6522574" y="6458865"/>
            <a:ext cx="85490" cy="258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7"/>
          <p:cNvCxnSpPr/>
          <p:nvPr/>
        </p:nvCxnSpPr>
        <p:spPr>
          <a:xfrm>
            <a:off x="6750810" y="7068455"/>
            <a:ext cx="15383" cy="303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7"/>
          <p:cNvCxnSpPr/>
          <p:nvPr/>
        </p:nvCxnSpPr>
        <p:spPr>
          <a:xfrm flipH="1">
            <a:off x="6581103" y="3955149"/>
            <a:ext cx="24893" cy="249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7"/>
          <p:cNvCxnSpPr/>
          <p:nvPr/>
        </p:nvCxnSpPr>
        <p:spPr>
          <a:xfrm flipH="1">
            <a:off x="6497681" y="4805528"/>
            <a:ext cx="24893" cy="249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7"/>
          <p:cNvCxnSpPr/>
          <p:nvPr/>
        </p:nvCxnSpPr>
        <p:spPr>
          <a:xfrm>
            <a:off x="6703134" y="5771890"/>
            <a:ext cx="206535" cy="2079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7"/>
          <p:cNvCxnSpPr/>
          <p:nvPr/>
        </p:nvCxnSpPr>
        <p:spPr>
          <a:xfrm>
            <a:off x="6497681" y="8188594"/>
            <a:ext cx="15383" cy="303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7"/>
          <p:cNvCxnSpPr/>
          <p:nvPr/>
        </p:nvCxnSpPr>
        <p:spPr>
          <a:xfrm flipH="1">
            <a:off x="6071076" y="9100457"/>
            <a:ext cx="58096" cy="2841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7"/>
          <p:cNvCxnSpPr/>
          <p:nvPr/>
        </p:nvCxnSpPr>
        <p:spPr>
          <a:xfrm>
            <a:off x="5965453" y="9712595"/>
            <a:ext cx="15383" cy="303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7"/>
          <p:cNvCxnSpPr/>
          <p:nvPr/>
        </p:nvCxnSpPr>
        <p:spPr>
          <a:xfrm flipH="1">
            <a:off x="9965008" y="9961336"/>
            <a:ext cx="224021" cy="109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7"/>
          <p:cNvCxnSpPr/>
          <p:nvPr/>
        </p:nvCxnSpPr>
        <p:spPr>
          <a:xfrm flipH="1">
            <a:off x="7141980" y="9384579"/>
            <a:ext cx="224021" cy="109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7"/>
          <p:cNvCxnSpPr/>
          <p:nvPr/>
        </p:nvCxnSpPr>
        <p:spPr>
          <a:xfrm flipH="1">
            <a:off x="6497682" y="9851071"/>
            <a:ext cx="205452" cy="179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7"/>
          <p:cNvCxnSpPr/>
          <p:nvPr/>
        </p:nvCxnSpPr>
        <p:spPr>
          <a:xfrm flipH="1" flipV="1">
            <a:off x="8239510" y="9351747"/>
            <a:ext cx="323919" cy="32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7"/>
          <p:cNvCxnSpPr/>
          <p:nvPr/>
        </p:nvCxnSpPr>
        <p:spPr>
          <a:xfrm flipH="1" flipV="1">
            <a:off x="9204711" y="9712595"/>
            <a:ext cx="287632" cy="138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27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6" cy="16255997"/>
          </a:xfrm>
          <a:prstGeom prst="rect">
            <a:avLst/>
          </a:prstGeom>
        </p:spPr>
      </p:pic>
      <p:cxnSp>
        <p:nvCxnSpPr>
          <p:cNvPr id="8" name="ลูกศรเชื่อมต่อแบบตรง 7"/>
          <p:cNvCxnSpPr/>
          <p:nvPr/>
        </p:nvCxnSpPr>
        <p:spPr>
          <a:xfrm flipV="1">
            <a:off x="8926870" y="11669486"/>
            <a:ext cx="114517" cy="232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4753428" y="648349"/>
            <a:ext cx="4246012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จังหวัดนครศรีธรรมราช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7"/>
          <p:cNvCxnSpPr/>
          <p:nvPr/>
        </p:nvCxnSpPr>
        <p:spPr>
          <a:xfrm flipV="1">
            <a:off x="9436317" y="10834915"/>
            <a:ext cx="11321" cy="312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7"/>
          <p:cNvCxnSpPr/>
          <p:nvPr/>
        </p:nvCxnSpPr>
        <p:spPr>
          <a:xfrm flipH="1" flipV="1">
            <a:off x="9351263" y="9942286"/>
            <a:ext cx="170108" cy="232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7"/>
          <p:cNvCxnSpPr/>
          <p:nvPr/>
        </p:nvCxnSpPr>
        <p:spPr>
          <a:xfrm flipV="1">
            <a:off x="8577943" y="12380686"/>
            <a:ext cx="217714" cy="2188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7"/>
          <p:cNvCxnSpPr/>
          <p:nvPr/>
        </p:nvCxnSpPr>
        <p:spPr>
          <a:xfrm>
            <a:off x="7656287" y="13158293"/>
            <a:ext cx="2830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7"/>
          <p:cNvCxnSpPr/>
          <p:nvPr/>
        </p:nvCxnSpPr>
        <p:spPr>
          <a:xfrm>
            <a:off x="5323114" y="6938921"/>
            <a:ext cx="2830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7"/>
          <p:cNvCxnSpPr/>
          <p:nvPr/>
        </p:nvCxnSpPr>
        <p:spPr>
          <a:xfrm flipV="1">
            <a:off x="6214654" y="6937829"/>
            <a:ext cx="283027" cy="138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7"/>
          <p:cNvCxnSpPr/>
          <p:nvPr/>
        </p:nvCxnSpPr>
        <p:spPr>
          <a:xfrm flipV="1">
            <a:off x="6867579" y="6572666"/>
            <a:ext cx="283027" cy="138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7"/>
          <p:cNvCxnSpPr/>
          <p:nvPr/>
        </p:nvCxnSpPr>
        <p:spPr>
          <a:xfrm flipV="1">
            <a:off x="5312229" y="5054602"/>
            <a:ext cx="283027" cy="36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7"/>
          <p:cNvCxnSpPr/>
          <p:nvPr/>
        </p:nvCxnSpPr>
        <p:spPr>
          <a:xfrm flipV="1">
            <a:off x="6073140" y="4893075"/>
            <a:ext cx="283027" cy="36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7"/>
          <p:cNvCxnSpPr/>
          <p:nvPr/>
        </p:nvCxnSpPr>
        <p:spPr>
          <a:xfrm flipV="1">
            <a:off x="6876434" y="4363304"/>
            <a:ext cx="229539" cy="12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7"/>
          <p:cNvCxnSpPr/>
          <p:nvPr/>
        </p:nvCxnSpPr>
        <p:spPr>
          <a:xfrm flipV="1">
            <a:off x="6507258" y="4789960"/>
            <a:ext cx="229539" cy="12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7"/>
          <p:cNvCxnSpPr/>
          <p:nvPr/>
        </p:nvCxnSpPr>
        <p:spPr>
          <a:xfrm flipH="1" flipV="1">
            <a:off x="4753428" y="8447314"/>
            <a:ext cx="333829" cy="65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7"/>
          <p:cNvCxnSpPr/>
          <p:nvPr/>
        </p:nvCxnSpPr>
        <p:spPr>
          <a:xfrm flipH="1" flipV="1">
            <a:off x="4020457" y="8381999"/>
            <a:ext cx="333829" cy="65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7"/>
          <p:cNvCxnSpPr/>
          <p:nvPr/>
        </p:nvCxnSpPr>
        <p:spPr>
          <a:xfrm flipH="1" flipV="1">
            <a:off x="4187371" y="9724570"/>
            <a:ext cx="333829" cy="65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7"/>
          <p:cNvCxnSpPr/>
          <p:nvPr/>
        </p:nvCxnSpPr>
        <p:spPr>
          <a:xfrm flipH="1" flipV="1">
            <a:off x="3251200" y="9528628"/>
            <a:ext cx="333829" cy="65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7"/>
          <p:cNvCxnSpPr/>
          <p:nvPr/>
        </p:nvCxnSpPr>
        <p:spPr>
          <a:xfrm flipH="1">
            <a:off x="3788229" y="8795657"/>
            <a:ext cx="72571" cy="290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7"/>
          <p:cNvCxnSpPr/>
          <p:nvPr/>
        </p:nvCxnSpPr>
        <p:spPr>
          <a:xfrm flipH="1" flipV="1">
            <a:off x="2242458" y="9495970"/>
            <a:ext cx="333829" cy="65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1"/>
            <a:ext cx="11492805" cy="16255997"/>
          </a:xfrm>
          <a:prstGeom prst="rect">
            <a:avLst/>
          </a:prstGeom>
        </p:spPr>
      </p:pic>
      <p:cxnSp>
        <p:nvCxnSpPr>
          <p:cNvPr id="8" name="ลูกศรเชื่อมต่อแบบตรง 7"/>
          <p:cNvCxnSpPr/>
          <p:nvPr/>
        </p:nvCxnSpPr>
        <p:spPr>
          <a:xfrm flipH="1" flipV="1">
            <a:off x="8795657" y="11553371"/>
            <a:ext cx="131213" cy="348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5606140" y="648349"/>
            <a:ext cx="3393299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จังหวัดนราธิวาส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ลูกศรเชื่อมต่อแบบตรง 7"/>
          <p:cNvCxnSpPr/>
          <p:nvPr/>
        </p:nvCxnSpPr>
        <p:spPr>
          <a:xfrm flipV="1">
            <a:off x="8933111" y="10704288"/>
            <a:ext cx="216552" cy="2249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7"/>
          <p:cNvCxnSpPr/>
          <p:nvPr/>
        </p:nvCxnSpPr>
        <p:spPr>
          <a:xfrm flipH="1" flipV="1">
            <a:off x="9351263" y="9942286"/>
            <a:ext cx="170108" cy="232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7"/>
          <p:cNvCxnSpPr/>
          <p:nvPr/>
        </p:nvCxnSpPr>
        <p:spPr>
          <a:xfrm flipV="1">
            <a:off x="8577943" y="12380686"/>
            <a:ext cx="217714" cy="2188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7"/>
          <p:cNvCxnSpPr/>
          <p:nvPr/>
        </p:nvCxnSpPr>
        <p:spPr>
          <a:xfrm>
            <a:off x="7656287" y="13230863"/>
            <a:ext cx="2830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7"/>
          <p:cNvCxnSpPr/>
          <p:nvPr/>
        </p:nvCxnSpPr>
        <p:spPr>
          <a:xfrm flipV="1">
            <a:off x="9974942" y="9608457"/>
            <a:ext cx="195944" cy="203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7"/>
          <p:cNvCxnSpPr/>
          <p:nvPr/>
        </p:nvCxnSpPr>
        <p:spPr>
          <a:xfrm flipV="1">
            <a:off x="10399486" y="8657772"/>
            <a:ext cx="123373" cy="232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7"/>
          <p:cNvCxnSpPr/>
          <p:nvPr/>
        </p:nvCxnSpPr>
        <p:spPr>
          <a:xfrm>
            <a:off x="9771741" y="7066154"/>
            <a:ext cx="301173" cy="140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7"/>
          <p:cNvCxnSpPr/>
          <p:nvPr/>
        </p:nvCxnSpPr>
        <p:spPr>
          <a:xfrm flipV="1">
            <a:off x="6385854" y="11270345"/>
            <a:ext cx="216552" cy="2249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7"/>
          <p:cNvCxnSpPr/>
          <p:nvPr/>
        </p:nvCxnSpPr>
        <p:spPr>
          <a:xfrm flipH="1" flipV="1">
            <a:off x="4984063" y="10022114"/>
            <a:ext cx="226566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7"/>
          <p:cNvCxnSpPr/>
          <p:nvPr/>
        </p:nvCxnSpPr>
        <p:spPr>
          <a:xfrm flipH="1" flipV="1">
            <a:off x="3685035" y="9245600"/>
            <a:ext cx="219308" cy="203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7"/>
          <p:cNvCxnSpPr/>
          <p:nvPr/>
        </p:nvCxnSpPr>
        <p:spPr>
          <a:xfrm flipH="1" flipV="1">
            <a:off x="3396342" y="8469088"/>
            <a:ext cx="159656" cy="1886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7"/>
          <p:cNvCxnSpPr/>
          <p:nvPr/>
        </p:nvCxnSpPr>
        <p:spPr>
          <a:xfrm flipH="1" flipV="1">
            <a:off x="2910114" y="7206343"/>
            <a:ext cx="72573" cy="29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7"/>
          <p:cNvCxnSpPr/>
          <p:nvPr/>
        </p:nvCxnSpPr>
        <p:spPr>
          <a:xfrm flipH="1" flipV="1">
            <a:off x="2714172" y="5631543"/>
            <a:ext cx="72573" cy="29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7"/>
          <p:cNvCxnSpPr/>
          <p:nvPr/>
        </p:nvCxnSpPr>
        <p:spPr>
          <a:xfrm flipV="1">
            <a:off x="3084285" y="3410860"/>
            <a:ext cx="145143" cy="239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7"/>
          <p:cNvCxnSpPr/>
          <p:nvPr/>
        </p:nvCxnSpPr>
        <p:spPr>
          <a:xfrm flipV="1">
            <a:off x="3714860" y="2318659"/>
            <a:ext cx="145143" cy="239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7"/>
          <p:cNvCxnSpPr/>
          <p:nvPr/>
        </p:nvCxnSpPr>
        <p:spPr>
          <a:xfrm flipV="1">
            <a:off x="4476860" y="1687287"/>
            <a:ext cx="145143" cy="239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7"/>
          <p:cNvCxnSpPr/>
          <p:nvPr/>
        </p:nvCxnSpPr>
        <p:spPr>
          <a:xfrm flipH="1" flipV="1">
            <a:off x="2939143" y="6451601"/>
            <a:ext cx="72573" cy="29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7"/>
          <p:cNvCxnSpPr/>
          <p:nvPr/>
        </p:nvCxnSpPr>
        <p:spPr>
          <a:xfrm flipH="1" flipV="1">
            <a:off x="8327574" y="6600372"/>
            <a:ext cx="250369" cy="17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7"/>
          <p:cNvCxnSpPr/>
          <p:nvPr/>
        </p:nvCxnSpPr>
        <p:spPr>
          <a:xfrm flipH="1" flipV="1">
            <a:off x="7395032" y="5631544"/>
            <a:ext cx="136070" cy="297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7"/>
          <p:cNvCxnSpPr/>
          <p:nvPr/>
        </p:nvCxnSpPr>
        <p:spPr>
          <a:xfrm flipV="1">
            <a:off x="7302789" y="5021943"/>
            <a:ext cx="0" cy="290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7"/>
          <p:cNvCxnSpPr/>
          <p:nvPr/>
        </p:nvCxnSpPr>
        <p:spPr>
          <a:xfrm>
            <a:off x="10310585" y="7246257"/>
            <a:ext cx="301173" cy="140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7"/>
          <p:cNvCxnSpPr/>
          <p:nvPr/>
        </p:nvCxnSpPr>
        <p:spPr>
          <a:xfrm flipH="1" flipV="1">
            <a:off x="7516588" y="6397833"/>
            <a:ext cx="250369" cy="17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5" cy="16255995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6385855" y="700131"/>
            <a:ext cx="483216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หวัดประจวบคีรีขันธ์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41" name="ลูกศรเชื่อมต่อแบบตรง 7"/>
          <p:cNvCxnSpPr/>
          <p:nvPr/>
        </p:nvCxnSpPr>
        <p:spPr>
          <a:xfrm>
            <a:off x="4622003" y="14018263"/>
            <a:ext cx="2830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7"/>
          <p:cNvCxnSpPr/>
          <p:nvPr/>
        </p:nvCxnSpPr>
        <p:spPr>
          <a:xfrm>
            <a:off x="7616370" y="7176162"/>
            <a:ext cx="150587" cy="210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7"/>
          <p:cNvCxnSpPr/>
          <p:nvPr/>
        </p:nvCxnSpPr>
        <p:spPr>
          <a:xfrm>
            <a:off x="6013748" y="10314215"/>
            <a:ext cx="230846" cy="1759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7"/>
          <p:cNvCxnSpPr/>
          <p:nvPr/>
        </p:nvCxnSpPr>
        <p:spPr>
          <a:xfrm flipV="1">
            <a:off x="7302789" y="5021943"/>
            <a:ext cx="0" cy="290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7"/>
          <p:cNvCxnSpPr/>
          <p:nvPr/>
        </p:nvCxnSpPr>
        <p:spPr>
          <a:xfrm flipV="1">
            <a:off x="6716485" y="7176162"/>
            <a:ext cx="217715" cy="105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7"/>
          <p:cNvCxnSpPr/>
          <p:nvPr/>
        </p:nvCxnSpPr>
        <p:spPr>
          <a:xfrm flipV="1">
            <a:off x="5105400" y="13776963"/>
            <a:ext cx="222359" cy="1295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7"/>
          <p:cNvCxnSpPr/>
          <p:nvPr/>
        </p:nvCxnSpPr>
        <p:spPr>
          <a:xfrm>
            <a:off x="5276959" y="12574815"/>
            <a:ext cx="230846" cy="1759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7"/>
          <p:cNvCxnSpPr/>
          <p:nvPr/>
        </p:nvCxnSpPr>
        <p:spPr>
          <a:xfrm flipV="1">
            <a:off x="6013748" y="5956962"/>
            <a:ext cx="192315" cy="50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7"/>
          <p:cNvCxnSpPr/>
          <p:nvPr/>
        </p:nvCxnSpPr>
        <p:spPr>
          <a:xfrm flipV="1">
            <a:off x="6482264" y="5855362"/>
            <a:ext cx="192315" cy="50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7"/>
          <p:cNvCxnSpPr/>
          <p:nvPr/>
        </p:nvCxnSpPr>
        <p:spPr>
          <a:xfrm flipV="1">
            <a:off x="7206631" y="5804562"/>
            <a:ext cx="192315" cy="50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7"/>
          <p:cNvCxnSpPr/>
          <p:nvPr/>
        </p:nvCxnSpPr>
        <p:spPr>
          <a:xfrm>
            <a:off x="7892431" y="5689600"/>
            <a:ext cx="172069" cy="114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7"/>
          <p:cNvCxnSpPr/>
          <p:nvPr/>
        </p:nvCxnSpPr>
        <p:spPr>
          <a:xfrm>
            <a:off x="8553669" y="5956300"/>
            <a:ext cx="172069" cy="114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7"/>
          <p:cNvCxnSpPr/>
          <p:nvPr/>
        </p:nvCxnSpPr>
        <p:spPr>
          <a:xfrm>
            <a:off x="8614303" y="5254748"/>
            <a:ext cx="172069" cy="114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7"/>
          <p:cNvCxnSpPr/>
          <p:nvPr/>
        </p:nvCxnSpPr>
        <p:spPr>
          <a:xfrm>
            <a:off x="8908431" y="5369710"/>
            <a:ext cx="172069" cy="114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ลูกศรเชื่อมต่อแบบตรง 7"/>
          <p:cNvCxnSpPr/>
          <p:nvPr/>
        </p:nvCxnSpPr>
        <p:spPr>
          <a:xfrm>
            <a:off x="5913274" y="2182588"/>
            <a:ext cx="172069" cy="114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7"/>
          <p:cNvCxnSpPr/>
          <p:nvPr/>
        </p:nvCxnSpPr>
        <p:spPr>
          <a:xfrm>
            <a:off x="6129171" y="2804311"/>
            <a:ext cx="76892" cy="230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ลูกศรเชื่อมต่อแบบตรง 7"/>
          <p:cNvCxnSpPr/>
          <p:nvPr/>
        </p:nvCxnSpPr>
        <p:spPr>
          <a:xfrm>
            <a:off x="6593024" y="3245717"/>
            <a:ext cx="246921" cy="115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7"/>
          <p:cNvCxnSpPr/>
          <p:nvPr/>
        </p:nvCxnSpPr>
        <p:spPr>
          <a:xfrm flipV="1">
            <a:off x="7305640" y="3236977"/>
            <a:ext cx="126252" cy="173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ลูกศรเชื่อมต่อแบบตรง 7"/>
          <p:cNvCxnSpPr/>
          <p:nvPr/>
        </p:nvCxnSpPr>
        <p:spPr>
          <a:xfrm flipV="1">
            <a:off x="7640705" y="2861417"/>
            <a:ext cx="126252" cy="173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7"/>
          <p:cNvCxnSpPr/>
          <p:nvPr/>
        </p:nvCxnSpPr>
        <p:spPr>
          <a:xfrm>
            <a:off x="8167691" y="2948358"/>
            <a:ext cx="185360" cy="173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7"/>
          <p:cNvCxnSpPr/>
          <p:nvPr/>
        </p:nvCxnSpPr>
        <p:spPr>
          <a:xfrm flipV="1">
            <a:off x="8801938" y="3575484"/>
            <a:ext cx="278562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7"/>
          <p:cNvCxnSpPr/>
          <p:nvPr/>
        </p:nvCxnSpPr>
        <p:spPr>
          <a:xfrm>
            <a:off x="5528968" y="861788"/>
            <a:ext cx="172069" cy="114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7"/>
          <p:cNvCxnSpPr/>
          <p:nvPr/>
        </p:nvCxnSpPr>
        <p:spPr>
          <a:xfrm>
            <a:off x="5741205" y="1487623"/>
            <a:ext cx="62695" cy="226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38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5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153399" y="700131"/>
            <a:ext cx="306462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หวัดปัตตานี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7" name="ลูกศรเชื่อมต่อแบบตรง 7"/>
          <p:cNvCxnSpPr/>
          <p:nvPr/>
        </p:nvCxnSpPr>
        <p:spPr>
          <a:xfrm flipH="1" flipV="1">
            <a:off x="4826000" y="7912100"/>
            <a:ext cx="76200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7"/>
          <p:cNvCxnSpPr/>
          <p:nvPr/>
        </p:nvCxnSpPr>
        <p:spPr>
          <a:xfrm flipH="1" flipV="1">
            <a:off x="5092700" y="8610600"/>
            <a:ext cx="76200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7"/>
          <p:cNvCxnSpPr/>
          <p:nvPr/>
        </p:nvCxnSpPr>
        <p:spPr>
          <a:xfrm flipH="1" flipV="1">
            <a:off x="5257800" y="9271000"/>
            <a:ext cx="76200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ลูกศรเชื่อมต่อแบบตรง 7"/>
          <p:cNvCxnSpPr/>
          <p:nvPr/>
        </p:nvCxnSpPr>
        <p:spPr>
          <a:xfrm flipH="1" flipV="1">
            <a:off x="5219700" y="9982200"/>
            <a:ext cx="76200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7"/>
          <p:cNvCxnSpPr/>
          <p:nvPr/>
        </p:nvCxnSpPr>
        <p:spPr>
          <a:xfrm flipH="1" flipV="1">
            <a:off x="4546600" y="7226300"/>
            <a:ext cx="76200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7"/>
          <p:cNvCxnSpPr/>
          <p:nvPr/>
        </p:nvCxnSpPr>
        <p:spPr>
          <a:xfrm flipV="1">
            <a:off x="4495800" y="6362701"/>
            <a:ext cx="50800" cy="203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7"/>
          <p:cNvCxnSpPr/>
          <p:nvPr/>
        </p:nvCxnSpPr>
        <p:spPr>
          <a:xfrm flipV="1">
            <a:off x="6629400" y="8331201"/>
            <a:ext cx="50800" cy="203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7"/>
          <p:cNvCxnSpPr/>
          <p:nvPr/>
        </p:nvCxnSpPr>
        <p:spPr>
          <a:xfrm flipV="1">
            <a:off x="6680200" y="7816850"/>
            <a:ext cx="50800" cy="203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7"/>
          <p:cNvCxnSpPr/>
          <p:nvPr/>
        </p:nvCxnSpPr>
        <p:spPr>
          <a:xfrm flipH="1" flipV="1">
            <a:off x="6731000" y="6985000"/>
            <a:ext cx="101600" cy="234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7"/>
          <p:cNvCxnSpPr/>
          <p:nvPr/>
        </p:nvCxnSpPr>
        <p:spPr>
          <a:xfrm flipH="1" flipV="1">
            <a:off x="6385855" y="6750050"/>
            <a:ext cx="101600" cy="234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7"/>
          <p:cNvCxnSpPr/>
          <p:nvPr/>
        </p:nvCxnSpPr>
        <p:spPr>
          <a:xfrm flipH="1" flipV="1">
            <a:off x="5865155" y="6229350"/>
            <a:ext cx="101600" cy="234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7"/>
          <p:cNvCxnSpPr/>
          <p:nvPr/>
        </p:nvCxnSpPr>
        <p:spPr>
          <a:xfrm flipH="1" flipV="1">
            <a:off x="3617255" y="8010524"/>
            <a:ext cx="101600" cy="234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7"/>
          <p:cNvCxnSpPr/>
          <p:nvPr/>
        </p:nvCxnSpPr>
        <p:spPr>
          <a:xfrm flipH="1" flipV="1">
            <a:off x="2880655" y="7816850"/>
            <a:ext cx="167345" cy="95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7"/>
          <p:cNvCxnSpPr/>
          <p:nvPr/>
        </p:nvCxnSpPr>
        <p:spPr>
          <a:xfrm flipH="1" flipV="1">
            <a:off x="2461555" y="7702549"/>
            <a:ext cx="167345" cy="95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7"/>
          <p:cNvCxnSpPr/>
          <p:nvPr/>
        </p:nvCxnSpPr>
        <p:spPr>
          <a:xfrm flipH="1" flipV="1">
            <a:off x="2137467" y="7394574"/>
            <a:ext cx="167345" cy="95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7"/>
          <p:cNvCxnSpPr/>
          <p:nvPr/>
        </p:nvCxnSpPr>
        <p:spPr>
          <a:xfrm flipH="1" flipV="1">
            <a:off x="1604354" y="6985000"/>
            <a:ext cx="167345" cy="95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7"/>
          <p:cNvCxnSpPr/>
          <p:nvPr/>
        </p:nvCxnSpPr>
        <p:spPr>
          <a:xfrm flipV="1">
            <a:off x="8296619" y="10191748"/>
            <a:ext cx="192745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7"/>
          <p:cNvCxnSpPr/>
          <p:nvPr/>
        </p:nvCxnSpPr>
        <p:spPr>
          <a:xfrm flipV="1">
            <a:off x="8412041" y="9486899"/>
            <a:ext cx="192745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7"/>
          <p:cNvCxnSpPr/>
          <p:nvPr/>
        </p:nvCxnSpPr>
        <p:spPr>
          <a:xfrm flipV="1">
            <a:off x="8705565" y="9124948"/>
            <a:ext cx="192745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7"/>
          <p:cNvCxnSpPr/>
          <p:nvPr/>
        </p:nvCxnSpPr>
        <p:spPr>
          <a:xfrm flipV="1">
            <a:off x="9327865" y="8718549"/>
            <a:ext cx="192745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ลูกศรเชื่อมต่อแบบตรง 7"/>
          <p:cNvCxnSpPr/>
          <p:nvPr/>
        </p:nvCxnSpPr>
        <p:spPr>
          <a:xfrm flipH="1" flipV="1">
            <a:off x="4457700" y="11493500"/>
            <a:ext cx="76200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ลูกศรเชื่อมต่อแบบตรง 7"/>
          <p:cNvCxnSpPr/>
          <p:nvPr/>
        </p:nvCxnSpPr>
        <p:spPr>
          <a:xfrm flipH="1" flipV="1">
            <a:off x="4902200" y="12827000"/>
            <a:ext cx="76200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ลูกศรเชื่อมต่อแบบตรง 7"/>
          <p:cNvCxnSpPr/>
          <p:nvPr/>
        </p:nvCxnSpPr>
        <p:spPr>
          <a:xfrm flipH="1" flipV="1">
            <a:off x="5156200" y="13690600"/>
            <a:ext cx="76200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"/>
          <p:cNvCxnSpPr/>
          <p:nvPr/>
        </p:nvCxnSpPr>
        <p:spPr>
          <a:xfrm flipH="1" flipV="1">
            <a:off x="4826000" y="14541499"/>
            <a:ext cx="38100" cy="29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ลูกศรเชื่อมต่อแบบตรง 7"/>
          <p:cNvCxnSpPr/>
          <p:nvPr/>
        </p:nvCxnSpPr>
        <p:spPr>
          <a:xfrm flipH="1" flipV="1">
            <a:off x="4806950" y="15360648"/>
            <a:ext cx="38100" cy="29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7"/>
          <p:cNvCxnSpPr/>
          <p:nvPr/>
        </p:nvCxnSpPr>
        <p:spPr>
          <a:xfrm flipV="1">
            <a:off x="7699719" y="10966448"/>
            <a:ext cx="192745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7"/>
          <p:cNvCxnSpPr/>
          <p:nvPr/>
        </p:nvCxnSpPr>
        <p:spPr>
          <a:xfrm flipH="1" flipV="1">
            <a:off x="7295564" y="12388849"/>
            <a:ext cx="32336" cy="273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ลูกศรเชื่อมต่อแบบตรง 7"/>
          <p:cNvCxnSpPr/>
          <p:nvPr/>
        </p:nvCxnSpPr>
        <p:spPr>
          <a:xfrm flipH="1" flipV="1">
            <a:off x="7447964" y="13188950"/>
            <a:ext cx="121236" cy="285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ลูกศรเชื่อมต่อแบบตรง 7"/>
          <p:cNvCxnSpPr/>
          <p:nvPr/>
        </p:nvCxnSpPr>
        <p:spPr>
          <a:xfrm flipH="1" flipV="1">
            <a:off x="7674855" y="13798549"/>
            <a:ext cx="121236" cy="285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ลูกศรเชื่อมต่อแบบตรง 7"/>
          <p:cNvCxnSpPr/>
          <p:nvPr/>
        </p:nvCxnSpPr>
        <p:spPr>
          <a:xfrm flipH="1" flipV="1">
            <a:off x="7699719" y="14989172"/>
            <a:ext cx="121236" cy="285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8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4" cy="16255994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153399" y="700131"/>
            <a:ext cx="306462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หวัดพังงา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6" name="ลูกศรเชื่อมต่อแบบตรง 7"/>
          <p:cNvCxnSpPr/>
          <p:nvPr/>
        </p:nvCxnSpPr>
        <p:spPr>
          <a:xfrm>
            <a:off x="8449438" y="8718548"/>
            <a:ext cx="217876" cy="101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ลูกศรเชื่อมต่อแบบตรง 7"/>
          <p:cNvCxnSpPr/>
          <p:nvPr/>
        </p:nvCxnSpPr>
        <p:spPr>
          <a:xfrm flipV="1">
            <a:off x="8057026" y="8610599"/>
            <a:ext cx="192745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7"/>
          <p:cNvCxnSpPr/>
          <p:nvPr/>
        </p:nvCxnSpPr>
        <p:spPr>
          <a:xfrm>
            <a:off x="8807165" y="9163049"/>
            <a:ext cx="44735" cy="273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7"/>
          <p:cNvCxnSpPr/>
          <p:nvPr/>
        </p:nvCxnSpPr>
        <p:spPr>
          <a:xfrm flipV="1">
            <a:off x="7814019" y="8826498"/>
            <a:ext cx="192745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7"/>
          <p:cNvCxnSpPr/>
          <p:nvPr/>
        </p:nvCxnSpPr>
        <p:spPr>
          <a:xfrm>
            <a:off x="8851900" y="9867897"/>
            <a:ext cx="44735" cy="273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7"/>
          <p:cNvCxnSpPr/>
          <p:nvPr/>
        </p:nvCxnSpPr>
        <p:spPr>
          <a:xfrm flipH="1" flipV="1">
            <a:off x="7814019" y="6908800"/>
            <a:ext cx="192745" cy="76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7"/>
          <p:cNvCxnSpPr/>
          <p:nvPr/>
        </p:nvCxnSpPr>
        <p:spPr>
          <a:xfrm flipH="1" flipV="1">
            <a:off x="7645401" y="6553200"/>
            <a:ext cx="25399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7"/>
          <p:cNvCxnSpPr/>
          <p:nvPr/>
        </p:nvCxnSpPr>
        <p:spPr>
          <a:xfrm flipH="1" flipV="1">
            <a:off x="7454901" y="6045200"/>
            <a:ext cx="25399" cy="266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7"/>
          <p:cNvCxnSpPr/>
          <p:nvPr/>
        </p:nvCxnSpPr>
        <p:spPr>
          <a:xfrm flipH="1" flipV="1">
            <a:off x="7112002" y="5911850"/>
            <a:ext cx="241299" cy="133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7"/>
          <p:cNvCxnSpPr/>
          <p:nvPr/>
        </p:nvCxnSpPr>
        <p:spPr>
          <a:xfrm flipH="1">
            <a:off x="6896105" y="6178550"/>
            <a:ext cx="215897" cy="133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" y="2"/>
            <a:ext cx="11492803" cy="16255994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8153399" y="700131"/>
            <a:ext cx="3064621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</a:t>
            </a:r>
            <a:r>
              <a:rPr lang="th-TH" sz="4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หวัดพัทลุง</a:t>
            </a:r>
            <a:endParaRPr lang="th-TH" sz="4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6" name="ลูกศรเชื่อมต่อแบบตรง 7"/>
          <p:cNvCxnSpPr/>
          <p:nvPr/>
        </p:nvCxnSpPr>
        <p:spPr>
          <a:xfrm flipV="1">
            <a:off x="6573371" y="9436100"/>
            <a:ext cx="195729" cy="10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ลูกศรเชื่อมต่อแบบตรง 7"/>
          <p:cNvCxnSpPr/>
          <p:nvPr/>
        </p:nvCxnSpPr>
        <p:spPr>
          <a:xfrm flipV="1">
            <a:off x="6098840" y="11518899"/>
            <a:ext cx="0" cy="254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7"/>
          <p:cNvCxnSpPr/>
          <p:nvPr/>
        </p:nvCxnSpPr>
        <p:spPr>
          <a:xfrm flipV="1">
            <a:off x="6291726" y="10655299"/>
            <a:ext cx="192745" cy="215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7"/>
          <p:cNvCxnSpPr/>
          <p:nvPr/>
        </p:nvCxnSpPr>
        <p:spPr>
          <a:xfrm flipV="1">
            <a:off x="6967078" y="9124949"/>
            <a:ext cx="195729" cy="10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7"/>
          <p:cNvCxnSpPr/>
          <p:nvPr/>
        </p:nvCxnSpPr>
        <p:spPr>
          <a:xfrm flipV="1">
            <a:off x="7232651" y="8664574"/>
            <a:ext cx="195729" cy="10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7"/>
          <p:cNvCxnSpPr/>
          <p:nvPr/>
        </p:nvCxnSpPr>
        <p:spPr>
          <a:xfrm flipV="1">
            <a:off x="7547536" y="8308974"/>
            <a:ext cx="195729" cy="10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7"/>
          <p:cNvCxnSpPr/>
          <p:nvPr/>
        </p:nvCxnSpPr>
        <p:spPr>
          <a:xfrm flipV="1">
            <a:off x="2467536" y="5181600"/>
            <a:ext cx="275664" cy="34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7"/>
          <p:cNvCxnSpPr/>
          <p:nvPr/>
        </p:nvCxnSpPr>
        <p:spPr>
          <a:xfrm flipV="1">
            <a:off x="3178736" y="5067300"/>
            <a:ext cx="224864" cy="149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7"/>
          <p:cNvCxnSpPr/>
          <p:nvPr/>
        </p:nvCxnSpPr>
        <p:spPr>
          <a:xfrm flipV="1">
            <a:off x="3851836" y="4864100"/>
            <a:ext cx="224864" cy="149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7"/>
          <p:cNvCxnSpPr/>
          <p:nvPr/>
        </p:nvCxnSpPr>
        <p:spPr>
          <a:xfrm flipV="1">
            <a:off x="4368800" y="5013322"/>
            <a:ext cx="2794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7"/>
          <p:cNvCxnSpPr/>
          <p:nvPr/>
        </p:nvCxnSpPr>
        <p:spPr>
          <a:xfrm flipV="1">
            <a:off x="5207000" y="5026022"/>
            <a:ext cx="2794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7"/>
          <p:cNvCxnSpPr/>
          <p:nvPr/>
        </p:nvCxnSpPr>
        <p:spPr>
          <a:xfrm flipV="1">
            <a:off x="5834107" y="5013321"/>
            <a:ext cx="2794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7"/>
          <p:cNvCxnSpPr/>
          <p:nvPr/>
        </p:nvCxnSpPr>
        <p:spPr>
          <a:xfrm flipV="1">
            <a:off x="5554707" y="4213221"/>
            <a:ext cx="2794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7"/>
          <p:cNvCxnSpPr/>
          <p:nvPr/>
        </p:nvCxnSpPr>
        <p:spPr>
          <a:xfrm flipV="1">
            <a:off x="4818107" y="4213220"/>
            <a:ext cx="2794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7"/>
          <p:cNvCxnSpPr/>
          <p:nvPr/>
        </p:nvCxnSpPr>
        <p:spPr>
          <a:xfrm flipV="1">
            <a:off x="3802107" y="4432300"/>
            <a:ext cx="162161" cy="149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7"/>
          <p:cNvCxnSpPr/>
          <p:nvPr/>
        </p:nvCxnSpPr>
        <p:spPr>
          <a:xfrm flipH="1" flipV="1">
            <a:off x="6129170" y="11036300"/>
            <a:ext cx="114442" cy="241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7"/>
          <p:cNvCxnSpPr/>
          <p:nvPr/>
        </p:nvCxnSpPr>
        <p:spPr>
          <a:xfrm flipH="1" flipV="1">
            <a:off x="6328336" y="9817100"/>
            <a:ext cx="105335" cy="25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5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32</Words>
  <Application>Microsoft Office PowerPoint</Application>
  <PresentationFormat>Custom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Angsana New</vt:lpstr>
      <vt:lpstr>Arial</vt:lpstr>
      <vt:lpstr>Calibri</vt:lpstr>
      <vt:lpstr>Calibri Light</vt:lpstr>
      <vt:lpstr>Cordia New</vt:lpstr>
      <vt:lpstr>TH SarabunPSK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dao</cp:lastModifiedBy>
  <cp:revision>18</cp:revision>
  <dcterms:created xsi:type="dcterms:W3CDTF">2017-02-01T03:47:12Z</dcterms:created>
  <dcterms:modified xsi:type="dcterms:W3CDTF">2017-02-01T08:06:45Z</dcterms:modified>
</cp:coreProperties>
</file>